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6" r:id="rId4"/>
    <p:sldId id="297" r:id="rId5"/>
    <p:sldId id="258" r:id="rId6"/>
    <p:sldId id="292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303" r:id="rId15"/>
    <p:sldId id="268" r:id="rId16"/>
    <p:sldId id="269" r:id="rId17"/>
    <p:sldId id="270" r:id="rId18"/>
    <p:sldId id="271" r:id="rId19"/>
    <p:sldId id="272" r:id="rId20"/>
    <p:sldId id="302" r:id="rId21"/>
    <p:sldId id="273" r:id="rId22"/>
    <p:sldId id="274" r:id="rId23"/>
    <p:sldId id="275" r:id="rId24"/>
    <p:sldId id="276" r:id="rId25"/>
    <p:sldId id="29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300" r:id="rId35"/>
    <p:sldId id="301" r:id="rId36"/>
    <p:sldId id="285" r:id="rId37"/>
    <p:sldId id="286" r:id="rId38"/>
    <p:sldId id="287" r:id="rId39"/>
    <p:sldId id="288" r:id="rId40"/>
    <p:sldId id="293" r:id="rId41"/>
    <p:sldId id="294" r:id="rId42"/>
    <p:sldId id="289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96"/>
            <p14:sldId id="297"/>
            <p14:sldId id="258"/>
            <p14:sldId id="292"/>
            <p14:sldId id="259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NHS Severe System Pressure Forecasting" id="{1363A6C7-182C-EB4C-978E-51925E022ACF}">
          <p14:sldIdLst>
            <p14:sldId id="303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Lyme Disease Contest Prize Giving" id="{5B7CA15E-84E3-F947-9BD0-4174EF61E4F2}">
          <p14:sldIdLst>
            <p14:sldId id="30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Keynotes" id="{AA34A53B-6AE2-2B40-921B-435581881B42}">
          <p14:sldIdLst>
            <p14:sldId id="300"/>
            <p14:sldId id="301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8AA5"/>
    <a:srgbClr val="004D9E"/>
    <a:srgbClr val="FCA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4"/>
    <p:restoredTop sz="94713"/>
  </p:normalViewPr>
  <p:slideViewPr>
    <p:cSldViewPr snapToGrid="0">
      <p:cViewPr varScale="1">
        <p:scale>
          <a:sx n="126" d="100"/>
          <a:sy n="126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AABF-378F-1243-A442-BE6760A965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9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09/01/2026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09/01/2026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09/01/2026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09/01/2026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09/01/2026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09/01/2026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09/01/2026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09/01/2026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09/01/2026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09/01/2026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09/01/2026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09/01/2026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09/01/2026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09/01/2026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Forecast-AggregatoR" TargetMode="External"/><Relationship Id="rId2" Type="http://schemas.openxmlformats.org/officeDocument/2006/relationships/hyperlink" Target="https://github.com/SPHERE-PPL/forecasting-contest-templa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Environmental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 14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environmental science.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762950"/>
              </p:ext>
            </p:extLst>
          </p:nvPr>
        </p:nvGraphicFramePr>
        <p:xfrm>
          <a:off x="838200" y="2393183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Julie Smith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ADAS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Robin Freeman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ZSL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3" name="Picture 4" descr="ADAS">
            <a:extLst>
              <a:ext uri="{FF2B5EF4-FFF2-40B4-BE49-F238E27FC236}">
                <a16:creationId xmlns:a16="http://schemas.microsoft.com/office/drawing/2014/main" id="{A4AF371A-4318-2B4B-C324-DAA97775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79" y="2258247"/>
            <a:ext cx="755079" cy="6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Zoological Society of London - Wikipedia">
            <a:extLst>
              <a:ext uri="{FF2B5EF4-FFF2-40B4-BE49-F238E27FC236}">
                <a16:creationId xmlns:a16="http://schemas.microsoft.com/office/drawing/2014/main" id="{26C54C31-84A8-F22F-CF68-D0E82BDA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00" y="3680300"/>
            <a:ext cx="1265035" cy="63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229C7-B04A-EC89-1074-F88F1E56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A4C-6066-EE56-4A17-F5BB8C89A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CUT TO RICH WOOD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F6E62-3EFD-13C7-1675-C13529E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CA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E6391-E0F9-C379-6E2B-2EC3B230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772395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Environmental Challenges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environmental challenges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163500-E514-A2FA-D829-8229E954E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881166"/>
              </p:ext>
            </p:extLst>
          </p:nvPr>
        </p:nvGraphicFramePr>
        <p:xfrm>
          <a:off x="838200" y="1690688"/>
          <a:ext cx="10515600" cy="4319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510">
                  <a:extLst>
                    <a:ext uri="{9D8B030D-6E8A-4147-A177-3AD203B41FA5}">
                      <a16:colId xmlns:a16="http://schemas.microsoft.com/office/drawing/2014/main" val="3572726099"/>
                    </a:ext>
                  </a:extLst>
                </a:gridCol>
                <a:gridCol w="4134968">
                  <a:extLst>
                    <a:ext uri="{9D8B030D-6E8A-4147-A177-3AD203B41FA5}">
                      <a16:colId xmlns:a16="http://schemas.microsoft.com/office/drawing/2014/main" val="299358962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804260753"/>
                    </a:ext>
                  </a:extLst>
                </a:gridCol>
              </a:tblGrid>
              <a:tr h="421163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Timings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86763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13:50-14:00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Lyme Disease Contest Prize Giving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 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7163264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14:00-14:10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Building a Forecasting Contest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34763906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14:10-14:45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Design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2 - Groups design forecasting contests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49827799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14:45-15:15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Group feedback and discussion of contest    priorities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586780588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15:15-15:40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494424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15:40-16:05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3 - Eric Daub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The Alan Turing Institute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2825150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16:05-16:15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What can SPHERE-PPL do for you?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926613401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16:15-16:35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3 - Brainstorming requests for workshops,  training and support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0955691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16:35-16:55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Creating a community priority list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020295932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16:55-17:00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Wrap-Up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60393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1490-514D-B68E-A37E-DEA42EA2E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4553-8BC6-4C60-996B-C0FE60BB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Lyme Disease Contest Prize Giving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5768-1976-A319-4D76-9FDD8623A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98950-4316-FD7A-BA01-BB76D44F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86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Will Pearse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A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</a:t>
            </a:r>
            <a:r>
              <a:rPr lang="en-GB" sz="2000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lang="en-GB" sz="2000" dirty="0"/>
              <a:t>, that can be cloned, edited and then collated by contest organisers, using our </a:t>
            </a:r>
            <a:r>
              <a:rPr lang="en-GB" sz="2000" dirty="0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Forecasting AggregatoR App (FARA)</a:t>
            </a:r>
            <a:r>
              <a:rPr lang="en-GB" sz="2000" dirty="0">
                <a:solidFill>
                  <a:srgbClr val="00BB64"/>
                </a:solidFill>
              </a:rPr>
              <a:t>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2D481-3C58-DC60-A1B8-75AD2BC1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5CCE-59E6-BBA5-069D-44C10C04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C298D-8232-4FE5-A95D-CCEDDCB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F59EC7-497B-0024-0440-DCDE98201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22362"/>
              </p:ext>
            </p:extLst>
          </p:nvPr>
        </p:nvGraphicFramePr>
        <p:xfrm>
          <a:off x="838200" y="1690688"/>
          <a:ext cx="10515600" cy="4320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191">
                  <a:extLst>
                    <a:ext uri="{9D8B030D-6E8A-4147-A177-3AD203B41FA5}">
                      <a16:colId xmlns:a16="http://schemas.microsoft.com/office/drawing/2014/main" val="1689578327"/>
                    </a:ext>
                  </a:extLst>
                </a:gridCol>
                <a:gridCol w="4172287">
                  <a:extLst>
                    <a:ext uri="{9D8B030D-6E8A-4147-A177-3AD203B41FA5}">
                      <a16:colId xmlns:a16="http://schemas.microsoft.com/office/drawing/2014/main" val="3086280129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3143519655"/>
                    </a:ext>
                  </a:extLst>
                </a:gridCol>
              </a:tblGrid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Timings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Activity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Description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29859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9:30-10:00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Arrivals &amp; Registration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815294765"/>
                  </a:ext>
                </a:extLst>
              </a:tr>
              <a:tr h="71199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10:00-10:15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Introduction from the SPHERE-PPL Team - 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Meet the team and an introduction to the vision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45761803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10:15-10:40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1 - Julie Smith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ADAS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348547975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10:40-11:00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2 - Robin Freeman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ZSL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8875578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11:00-11:25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119678865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11:25-11:35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Rich Wood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Forecasting Severe System Pressure in the NHS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368621506"/>
                  </a:ext>
                </a:extLst>
              </a:tr>
              <a:tr h="71199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11:35-12:20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1 - Identifying key challenges in environmental science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508225494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12:20-12:50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2-minute presentations on challenges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71764772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12:50-13:50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Lunch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19258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2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/1ahdl</a:t>
            </a:r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Key Environmental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B061-BFDA-A462-BE14-28F49653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3342-4918-AD75-BB8F-816B13BF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C8368-9B28-CC67-62A9-C21D6A1D9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6E64-36E1-50C5-0EBB-A144D863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30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929F2-AEB1-8AC7-D426-15554193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CA1-11DA-5615-6648-6B728073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E7A13F-0225-F8D2-C86A-A3F9EB09E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506262"/>
              </p:ext>
            </p:extLst>
          </p:nvPr>
        </p:nvGraphicFramePr>
        <p:xfrm>
          <a:off x="838200" y="2601379"/>
          <a:ext cx="10515600" cy="1422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Eric Daub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Alan Turing Institute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95BD5-1346-FCF7-2BB3-5148748A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9" name="Picture 6" descr="Alan Turing Institute - Wikipedia">
            <a:extLst>
              <a:ext uri="{FF2B5EF4-FFF2-40B4-BE49-F238E27FC236}">
                <a16:creationId xmlns:a16="http://schemas.microsoft.com/office/drawing/2014/main" id="{9EE25801-8AB8-4BFE-B8E1-112EC85C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2729"/>
            <a:ext cx="1797378" cy="7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76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1201867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73EDC-A380-782C-6A48-8B3EC633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092" y="4139895"/>
            <a:ext cx="3340752" cy="8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FE26-5007-993A-6A58-7C802B43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72" y="5438108"/>
            <a:ext cx="1950418" cy="7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892F6-81FF-AF21-5EC2-E7B4C32E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B02F-921A-DBC6-A7AB-BC8EBA99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D588-8410-D685-F409-DC4CE12E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4F8A5D-0800-76E8-DA39-E6693138D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976565"/>
              </p:ext>
            </p:extLst>
          </p:nvPr>
        </p:nvGraphicFramePr>
        <p:xfrm>
          <a:off x="838200" y="1690688"/>
          <a:ext cx="10515600" cy="4319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510">
                  <a:extLst>
                    <a:ext uri="{9D8B030D-6E8A-4147-A177-3AD203B41FA5}">
                      <a16:colId xmlns:a16="http://schemas.microsoft.com/office/drawing/2014/main" val="3572726099"/>
                    </a:ext>
                  </a:extLst>
                </a:gridCol>
                <a:gridCol w="4134968">
                  <a:extLst>
                    <a:ext uri="{9D8B030D-6E8A-4147-A177-3AD203B41FA5}">
                      <a16:colId xmlns:a16="http://schemas.microsoft.com/office/drawing/2014/main" val="299358962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804260753"/>
                    </a:ext>
                  </a:extLst>
                </a:gridCol>
              </a:tblGrid>
              <a:tr h="421163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Timings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86763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13:50-14:00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Lyme Disease Contest Prize Giving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 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7163264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14:00-14:10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Building a Forecasting Contest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34763906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14:10-14:45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Design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2 - Groups design forecasting contests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49827799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14:45-15:15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Group feedback and discussion of contest    priorities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586780588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15:15-15:40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494424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15:40-16:05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3 - Eric Daub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The Alan Turing Institute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2825150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16:05-16:15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What can SPHERE-PPL do for you?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926613401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16:15-16:35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3 - Brainstorming requests for workshops,  training and support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0955691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16:35-16:55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Creating a community priority list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020295932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16:55-17:00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Wrap-Up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60393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079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SxCEd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F963E2-1241-9705-4716-01A8DF78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98" y="2347790"/>
            <a:ext cx="2629995" cy="2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www.sphere-ppl.org</a:t>
            </a:r>
            <a:r>
              <a:rPr lang="en-GB" dirty="0">
                <a:solidFill>
                  <a:srgbClr val="00BB64"/>
                </a:solidFill>
              </a:rPr>
              <a:t> </a:t>
            </a:r>
            <a:r>
              <a:rPr lang="en-GB" dirty="0"/>
              <a:t>or email the team at </a:t>
            </a:r>
            <a:r>
              <a:rPr lang="en-GB" b="0" i="0" u="sng" dirty="0">
                <a:solidFill>
                  <a:srgbClr val="00BB64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</a:t>
            </a:r>
            <a:r>
              <a:rPr lang="en-GB" dirty="0">
                <a:solidFill>
                  <a:srgbClr val="00BB64"/>
                </a:solidFill>
              </a:rPr>
              <a:t>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1: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2: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/1ahdl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3: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SxCEd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CUT TO WILL 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CA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752</TotalTime>
  <Words>2177</Words>
  <Application>Microsoft Macintosh PowerPoint</Application>
  <PresentationFormat>Widescreen</PresentationFormat>
  <Paragraphs>311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Aptos</vt:lpstr>
      <vt:lpstr>Aptos Narrow</vt:lpstr>
      <vt:lpstr>Arial</vt:lpstr>
      <vt:lpstr>Courier New</vt:lpstr>
      <vt:lpstr>Helvetica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CUT TO WILL P SLIDES</vt:lpstr>
      <vt:lpstr>Outcomes of the Day</vt:lpstr>
      <vt:lpstr>Keynotes</vt:lpstr>
      <vt:lpstr>Keynotes</vt:lpstr>
      <vt:lpstr>Coffee Break</vt:lpstr>
      <vt:lpstr>CUT TO RICH WOOD SLIDES</vt:lpstr>
      <vt:lpstr>Activity 1 - Identifying Key Environmental Challenges</vt:lpstr>
      <vt:lpstr>How its going to work!</vt:lpstr>
      <vt:lpstr>Activity 1 – Group Feedback</vt:lpstr>
      <vt:lpstr>Lunch Break</vt:lpstr>
      <vt:lpstr>Welcome Back!</vt:lpstr>
      <vt:lpstr>Lyme Disease Contest Prize Giving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Environmental Challenges</vt:lpstr>
      <vt:lpstr>Activity 2 – Group Feedback</vt:lpstr>
      <vt:lpstr>Coffee Break</vt:lpstr>
      <vt:lpstr>Keynotes</vt:lpstr>
      <vt:lpstr>Keynotes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Alex Rabeau</cp:lastModifiedBy>
  <cp:revision>64</cp:revision>
  <dcterms:created xsi:type="dcterms:W3CDTF">2025-01-07T08:59:03Z</dcterms:created>
  <dcterms:modified xsi:type="dcterms:W3CDTF">2026-01-09T18:58:08Z</dcterms:modified>
</cp:coreProperties>
</file>